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76" r:id="rId5"/>
    <p:sldId id="259" r:id="rId6"/>
    <p:sldId id="274" r:id="rId7"/>
    <p:sldId id="261" r:id="rId8"/>
    <p:sldId id="262" r:id="rId9"/>
    <p:sldId id="263" r:id="rId10"/>
    <p:sldId id="265" r:id="rId11"/>
    <p:sldId id="264" r:id="rId12"/>
    <p:sldId id="269" r:id="rId13"/>
    <p:sldId id="268" r:id="rId14"/>
    <p:sldId id="275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86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32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FB675D71-8C2C-485B-9C5D-FEB9F558A1D0}" type="datetimeFigureOut">
              <a:rPr lang="en-CA" smtClean="0"/>
              <a:t>04/12/2016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83201C96-A747-4A65-98EF-F952127B7B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5038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5D71-8C2C-485B-9C5D-FEB9F558A1D0}" type="datetimeFigureOut">
              <a:rPr lang="en-CA" smtClean="0"/>
              <a:t>04/12/2016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1C96-A747-4A65-98EF-F952127B7B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86680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5D71-8C2C-485B-9C5D-FEB9F558A1D0}" type="datetimeFigureOut">
              <a:rPr lang="en-CA" smtClean="0"/>
              <a:t>04/12/2016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1C96-A747-4A65-98EF-F952127B7B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08589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5D71-8C2C-485B-9C5D-FEB9F558A1D0}" type="datetimeFigureOut">
              <a:rPr lang="en-CA" smtClean="0"/>
              <a:t>04/12/2016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1C96-A747-4A65-98EF-F952127B7B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08211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5D71-8C2C-485B-9C5D-FEB9F558A1D0}" type="datetimeFigureOut">
              <a:rPr lang="en-CA" smtClean="0"/>
              <a:t>04/12/2016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1C96-A747-4A65-98EF-F952127B7B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562648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5D71-8C2C-485B-9C5D-FEB9F558A1D0}" type="datetimeFigureOut">
              <a:rPr lang="en-CA" smtClean="0"/>
              <a:t>04/12/2016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1C96-A747-4A65-98EF-F952127B7B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43044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5D71-8C2C-485B-9C5D-FEB9F558A1D0}" type="datetimeFigureOut">
              <a:rPr lang="en-CA" smtClean="0"/>
              <a:t>04/12/2016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1C96-A747-4A65-98EF-F952127B7B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69008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FB675D71-8C2C-485B-9C5D-FEB9F558A1D0}" type="datetimeFigureOut">
              <a:rPr lang="en-CA" smtClean="0"/>
              <a:t>04/12/2016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1C96-A747-4A65-98EF-F952127B7B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41314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FB675D71-8C2C-485B-9C5D-FEB9F558A1D0}" type="datetimeFigureOut">
              <a:rPr lang="en-CA" smtClean="0"/>
              <a:t>04/12/2016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1C96-A747-4A65-98EF-F952127B7B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7234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5D71-8C2C-485B-9C5D-FEB9F558A1D0}" type="datetimeFigureOut">
              <a:rPr lang="en-CA" smtClean="0"/>
              <a:t>04/12/2016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1C96-A747-4A65-98EF-F952127B7B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52353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5D71-8C2C-485B-9C5D-FEB9F558A1D0}" type="datetimeFigureOut">
              <a:rPr lang="en-CA" smtClean="0"/>
              <a:t>04/12/2016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1C96-A747-4A65-98EF-F952127B7B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53904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5D71-8C2C-485B-9C5D-FEB9F558A1D0}" type="datetimeFigureOut">
              <a:rPr lang="en-CA" smtClean="0"/>
              <a:t>04/12/2016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1C96-A747-4A65-98EF-F952127B7B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43554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5D71-8C2C-485B-9C5D-FEB9F558A1D0}" type="datetimeFigureOut">
              <a:rPr lang="en-CA" smtClean="0"/>
              <a:t>04/12/2016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1C96-A747-4A65-98EF-F952127B7B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0984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5D71-8C2C-485B-9C5D-FEB9F558A1D0}" type="datetimeFigureOut">
              <a:rPr lang="en-CA" smtClean="0"/>
              <a:t>04/12/2016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1C96-A747-4A65-98EF-F952127B7B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0964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5D71-8C2C-485B-9C5D-FEB9F558A1D0}" type="datetimeFigureOut">
              <a:rPr lang="en-CA" smtClean="0"/>
              <a:t>04/12/2016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1C96-A747-4A65-98EF-F952127B7B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2030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5D71-8C2C-485B-9C5D-FEB9F558A1D0}" type="datetimeFigureOut">
              <a:rPr lang="en-CA" smtClean="0"/>
              <a:t>04/12/2016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1C96-A747-4A65-98EF-F952127B7B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5999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5D71-8C2C-485B-9C5D-FEB9F558A1D0}" type="datetimeFigureOut">
              <a:rPr lang="en-CA" smtClean="0"/>
              <a:t>04/12/2016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1C96-A747-4A65-98EF-F952127B7B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54453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FB675D71-8C2C-485B-9C5D-FEB9F558A1D0}" type="datetimeFigureOut">
              <a:rPr lang="en-CA" smtClean="0"/>
              <a:t>04/12/2016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CA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83201C96-A747-4A65-98EF-F952127B7B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7041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santhar/Automatic-Braking-System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4272" y="1023969"/>
            <a:ext cx="9826809" cy="1755090"/>
          </a:xfrm>
        </p:spPr>
        <p:txBody>
          <a:bodyPr/>
          <a:lstStyle/>
          <a:p>
            <a:r>
              <a:rPr lang="en-CA" dirty="0" smtClean="0"/>
              <a:t>  </a:t>
            </a:r>
            <a:r>
              <a:rPr lang="en-C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 Braking System</a:t>
            </a: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3849" y="3190626"/>
            <a:ext cx="8825658" cy="1728846"/>
          </a:xfrm>
        </p:spPr>
        <p:txBody>
          <a:bodyPr>
            <a:normAutofit fontScale="85000" lnSpcReduction="10000"/>
          </a:bodyPr>
          <a:lstStyle/>
          <a:p>
            <a:r>
              <a:rPr lang="en-CA" dirty="0"/>
              <a:t> </a:t>
            </a:r>
            <a:r>
              <a:rPr lang="en-CA" dirty="0" smtClean="0"/>
              <a:t>                                                                                                      </a:t>
            </a:r>
            <a:r>
              <a:rPr lang="en-US" b="1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Kamalpreet</a:t>
            </a:r>
            <a:r>
              <a:rPr lang="en-US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Grewal - 40010401</a:t>
            </a:r>
          </a:p>
          <a:p>
            <a:r>
              <a:rPr lang="en-US" b="1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                                        Jivanjot </a:t>
            </a:r>
            <a:r>
              <a:rPr lang="en-US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Singh Bajaj - 40030329 </a:t>
            </a:r>
          </a:p>
          <a:p>
            <a:r>
              <a:rPr lang="en-US" b="1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                                        Ganesh </a:t>
            </a:r>
            <a:r>
              <a:rPr lang="en-US" b="1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Santhar</a:t>
            </a:r>
            <a:r>
              <a:rPr lang="en-US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- 40010625 </a:t>
            </a:r>
            <a:endParaRPr lang="en-US" b="1" dirty="0" smtClean="0">
              <a:solidFill>
                <a:schemeClr val="accent6">
                  <a:lumMod val="20000"/>
                  <a:lumOff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                                        </a:t>
            </a:r>
            <a:r>
              <a:rPr lang="en-US" b="1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oyedepo</a:t>
            </a:r>
            <a:r>
              <a:rPr lang="en-US" b="1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opeyemi-27216386</a:t>
            </a:r>
            <a:endParaRPr lang="en-US" b="1" dirty="0">
              <a:solidFill>
                <a:schemeClr val="accent6">
                  <a:lumMod val="20000"/>
                  <a:lumOff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endParaRPr lang="en-C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240" y="2779059"/>
            <a:ext cx="6140344" cy="308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926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Interfacing</a:t>
            </a: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9906" y="2266719"/>
            <a:ext cx="9117106" cy="4591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33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Working </a:t>
            </a:r>
            <a:r>
              <a:rPr lang="en-C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- Demo</a:t>
            </a: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316799" y="2677820"/>
            <a:ext cx="2979601" cy="2656180"/>
          </a:xfrm>
          <a:prstGeom prst="rect">
            <a:avLst/>
          </a:prstGeom>
        </p:spPr>
      </p:pic>
      <p:pic>
        <p:nvPicPr>
          <p:cNvPr id="6" name="WhatsApp Video 2016-12-04 at 22.28.11 (online-video-cutter.com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647688" y="2677821"/>
            <a:ext cx="2867470" cy="2656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831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 Results</a:t>
            </a: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2897614"/>
              </p:ext>
            </p:extLst>
          </p:nvPr>
        </p:nvGraphicFramePr>
        <p:xfrm>
          <a:off x="1261872" y="2350008"/>
          <a:ext cx="8988551" cy="4204761"/>
        </p:xfrm>
        <a:graphic>
          <a:graphicData uri="http://schemas.openxmlformats.org/drawingml/2006/table">
            <a:tbl>
              <a:tblPr/>
              <a:tblGrid>
                <a:gridCol w="368103"/>
                <a:gridCol w="1104308"/>
                <a:gridCol w="1189914"/>
                <a:gridCol w="2225736"/>
                <a:gridCol w="1643622"/>
                <a:gridCol w="1600817"/>
                <a:gridCol w="856051"/>
              </a:tblGrid>
              <a:tr h="230363">
                <a:tc>
                  <a:txBody>
                    <a:bodyPr/>
                    <a:lstStyle/>
                    <a:p>
                      <a:pPr rtl="0" fontAlgn="b"/>
                      <a:r>
                        <a:rPr lang="en-US" sz="12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Sl</a:t>
                      </a:r>
                      <a:r>
                        <a:rPr lang="en-US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no</a:t>
                      </a:r>
                    </a:p>
                  </a:txBody>
                  <a:tcPr marL="9855" marR="9855" marT="6570" marB="657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ID</a:t>
                      </a:r>
                    </a:p>
                  </a:txBody>
                  <a:tcPr marL="9855" marR="9855" marT="6570" marB="657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Name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description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Expected result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Actual result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Status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C2F4"/>
                    </a:solidFill>
                  </a:tcPr>
                </a:tc>
              </a:tr>
              <a:tr h="445768">
                <a:tc>
                  <a:txBody>
                    <a:bodyPr/>
                    <a:lstStyle/>
                    <a:p>
                      <a:pPr algn="r"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FUNC_001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Detect_obstacle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verify that whether the sensor </a:t>
                      </a:r>
                      <a:b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detects the obstacle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Reflected signal are </a:t>
                      </a:r>
                      <a:b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captured in echo signal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 Reflected signals </a:t>
                      </a:r>
                      <a:b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captured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0"/>
                    </a:solidFill>
                  </a:tcPr>
                </a:tc>
              </a:tr>
              <a:tr h="445768">
                <a:tc>
                  <a:txBody>
                    <a:bodyPr/>
                    <a:lstStyle/>
                    <a:p>
                      <a:pPr algn="r"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FUNC_002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Motor_Control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verify that Motor rotates with</a:t>
                      </a:r>
                      <a:b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PWM signals from the MCU.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Motor should rotate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 the Motor rotates </a:t>
                      </a:r>
                      <a:b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according to the input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0"/>
                    </a:solidFill>
                  </a:tcPr>
                </a:tc>
              </a:tr>
              <a:tr h="445768">
                <a:tc>
                  <a:txBody>
                    <a:bodyPr/>
                    <a:lstStyle/>
                    <a:p>
                      <a:pPr algn="r"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FUNC_003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Bluetooth_Control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verify the wireless connection </a:t>
                      </a:r>
                      <a:b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between the module and the App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App should pair with</a:t>
                      </a:r>
                      <a:b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Bluetooth Device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App and Device </a:t>
                      </a:r>
                      <a:b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connected successfully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0"/>
                    </a:solidFill>
                  </a:tcPr>
                </a:tc>
              </a:tr>
              <a:tr h="445768">
                <a:tc>
                  <a:txBody>
                    <a:bodyPr/>
                    <a:lstStyle/>
                    <a:p>
                      <a:pPr algn="r"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FUNC_004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Bluetooth_Data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verify the transmission of the Data</a:t>
                      </a:r>
                      <a:b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between the App and Device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Bluetooth software </a:t>
                      </a:r>
                      <a:b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receives the Data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Bluetooth transmits</a:t>
                      </a:r>
                      <a:b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data successfully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0"/>
                    </a:solidFill>
                  </a:tcPr>
                </a:tc>
              </a:tr>
              <a:tr h="553470">
                <a:tc>
                  <a:txBody>
                    <a:bodyPr/>
                    <a:lstStyle/>
                    <a:p>
                      <a:pPr algn="r"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NONFUNC_001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Performance Test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verify the system stops the </a:t>
                      </a:r>
                      <a:b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motor within 8 seconds when </a:t>
                      </a:r>
                      <a:b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interrupted by the sensor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Motor motion stops</a:t>
                      </a:r>
                      <a:b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below 8 seconds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Motor motion stops </a:t>
                      </a:r>
                      <a:b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 5 seconds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0"/>
                    </a:solidFill>
                  </a:tcPr>
                </a:tc>
              </a:tr>
              <a:tr h="768874">
                <a:tc>
                  <a:txBody>
                    <a:bodyPr/>
                    <a:lstStyle/>
                    <a:p>
                      <a:pPr algn="r"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NONFUNC_002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Reliability Test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verify that the system should </a:t>
                      </a:r>
                      <a:b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perform the required operation at</a:t>
                      </a:r>
                      <a:b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all the time without failure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system executes the </a:t>
                      </a:r>
                      <a:b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automatic collision </a:t>
                      </a:r>
                      <a:b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control every time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system was tested</a:t>
                      </a:r>
                      <a:b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working for 5 times for</a:t>
                      </a:r>
                      <a:b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period of seven days</a:t>
                      </a:r>
                      <a:b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successfully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0"/>
                    </a:solidFill>
                  </a:tcPr>
                </a:tc>
              </a:tr>
              <a:tr h="553470">
                <a:tc>
                  <a:txBody>
                    <a:bodyPr/>
                    <a:lstStyle/>
                    <a:p>
                      <a:pPr algn="r"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NONFUNC_003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Usability Test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verify the GUI provided to the</a:t>
                      </a:r>
                      <a:b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user is clear and easy to understand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user is able to use the</a:t>
                      </a:r>
                      <a:b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with ease and </a:t>
                      </a:r>
                      <a:b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with less support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user found the interface</a:t>
                      </a:r>
                      <a:b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usable and very user friendly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</a:p>
                  </a:txBody>
                  <a:tcPr marL="9855" marR="9855" marT="6570" marB="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840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Future </a:t>
            </a:r>
            <a:r>
              <a:rPr lang="en-C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Enhancements</a:t>
            </a: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6394" y="2914396"/>
            <a:ext cx="8825659" cy="1913636"/>
          </a:xfrm>
        </p:spPr>
        <p:txBody>
          <a:bodyPr>
            <a:normAutofit/>
          </a:bodyPr>
          <a:lstStyle/>
          <a:p>
            <a:r>
              <a:rPr lang="en-CA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 Obstacle detection sensors in all directions</a:t>
            </a:r>
          </a:p>
          <a:p>
            <a:r>
              <a:rPr lang="en-CA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 4 wheeled RC vehicle to have better navigation</a:t>
            </a:r>
          </a:p>
          <a:p>
            <a:r>
              <a:rPr lang="en-CA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 Camera to capture the obstacle </a:t>
            </a:r>
            <a:r>
              <a:rPr lang="en-CA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CA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driver assistance</a:t>
            </a:r>
            <a:endParaRPr lang="en-C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985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Our Project Schedule</a:t>
            </a: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7824" y="2339107"/>
            <a:ext cx="9217152" cy="4315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051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Lesson Learned</a:t>
            </a: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MCU functionality, features and interfacing</a:t>
            </a:r>
            <a:endParaRPr lang="en-US" dirty="0" smtClean="0"/>
          </a:p>
          <a:p>
            <a:r>
              <a:rPr lang="en-US" dirty="0" smtClean="0"/>
              <a:t>Collaboration ,  </a:t>
            </a:r>
          </a:p>
          <a:p>
            <a:r>
              <a:rPr lang="en-US" dirty="0" smtClean="0"/>
              <a:t>Team work </a:t>
            </a:r>
          </a:p>
          <a:p>
            <a:r>
              <a:rPr lang="en-US" dirty="0" smtClean="0"/>
              <a:t>Time management</a:t>
            </a:r>
          </a:p>
          <a:p>
            <a:r>
              <a:rPr lang="en-US" dirty="0" err="1" smtClean="0"/>
              <a:t>Mbed</a:t>
            </a:r>
            <a:r>
              <a:rPr lang="en-US" dirty="0" smtClean="0"/>
              <a:t> coding on Arm cortex m0+</a:t>
            </a:r>
          </a:p>
          <a:p>
            <a:endParaRPr lang="en-US" dirty="0" smtClean="0"/>
          </a:p>
          <a:p>
            <a:pPr marL="0" lvl="0" indent="0">
              <a:buNone/>
            </a:pPr>
            <a:r>
              <a:rPr lang="en-US" b="1" u="sng" dirty="0" smtClean="0"/>
              <a:t>Our Project </a:t>
            </a:r>
            <a:r>
              <a:rPr lang="en-US" b="1" u="sng" dirty="0"/>
              <a:t>Repository</a:t>
            </a:r>
            <a:endParaRPr lang="en-US" b="1" dirty="0"/>
          </a:p>
          <a:p>
            <a:pPr marL="0" indent="0">
              <a:buNone/>
            </a:pPr>
            <a:r>
              <a:rPr lang="en-US" b="1" u="sng" dirty="0" smtClean="0">
                <a:hlinkClick r:id="rId2"/>
              </a:rPr>
              <a:t>https</a:t>
            </a:r>
            <a:r>
              <a:rPr lang="en-US" b="1" u="sng" dirty="0">
                <a:hlinkClick r:id="rId2"/>
              </a:rPr>
              <a:t>://github.com/gsanthar/Automatic-Braking-System</a:t>
            </a:r>
            <a:endParaRPr lang="en-US" dirty="0"/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6930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8928" y="3652860"/>
            <a:ext cx="8761413" cy="706964"/>
          </a:xfrm>
        </p:spPr>
        <p:txBody>
          <a:bodyPr/>
          <a:lstStyle/>
          <a:p>
            <a:pPr algn="ctr"/>
            <a:r>
              <a:rPr lang="en-CA" dirty="0" smtClean="0">
                <a:solidFill>
                  <a:schemeClr val="tx1"/>
                </a:solidFill>
              </a:rPr>
              <a:t>Thank You !!</a:t>
            </a:r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8179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922" y="900516"/>
            <a:ext cx="8761413" cy="706964"/>
          </a:xfrm>
        </p:spPr>
        <p:txBody>
          <a:bodyPr/>
          <a:lstStyle/>
          <a:p>
            <a:pPr algn="ctr"/>
            <a:r>
              <a:rPr lang="en-C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Motivation(Why this Project)</a:t>
            </a: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CA" dirty="0" smtClean="0"/>
          </a:p>
          <a:p>
            <a:r>
              <a:rPr lang="en-CA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AIM</a:t>
            </a:r>
            <a:r>
              <a:rPr lang="en-CA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CA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A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an embedded system project based  on </a:t>
            </a:r>
            <a:r>
              <a:rPr lang="en-US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ARM </a:t>
            </a:r>
            <a:r>
              <a:rPr lang="en-US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cortex M0+ 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collision </a:t>
            </a:r>
          </a:p>
          <a:p>
            <a:pPr marL="0" indent="0">
              <a:buNone/>
            </a:pPr>
            <a:r>
              <a:rPr lang="en-US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Prevention in automobile.</a:t>
            </a:r>
            <a:endParaRPr lang="en-US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CA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Objective: The main </a:t>
            </a:r>
            <a:r>
              <a:rPr lang="en-CA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 of </a:t>
            </a:r>
            <a:r>
              <a:rPr lang="en-CA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are</a:t>
            </a:r>
            <a:r>
              <a:rPr lang="en-CA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3">
              <a:buFont typeface="Wingdings" panose="05000000000000000000" pitchFamily="2" charset="2"/>
              <a:buChar char="Ø"/>
            </a:pPr>
            <a:r>
              <a:rPr lang="en-CA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develop a Hardware design for Automatic braking System</a:t>
            </a:r>
            <a:endParaRPr lang="en-US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3">
              <a:buFont typeface="Wingdings" panose="05000000000000000000" pitchFamily="2" charset="2"/>
              <a:buChar char="Ø"/>
            </a:pPr>
            <a:r>
              <a:rPr lang="en-US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 the functional  modules  of  the  braking system </a:t>
            </a:r>
            <a:endParaRPr lang="en-US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3">
              <a:buFont typeface="Wingdings" panose="05000000000000000000" pitchFamily="2" charset="2"/>
              <a:buChar char="Ø"/>
            </a:pPr>
            <a:r>
              <a:rPr lang="en-US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develop a low cost and efficient working  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prototype </a:t>
            </a:r>
            <a:r>
              <a:rPr lang="en-US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ABS</a:t>
            </a:r>
            <a:endParaRPr lang="en-US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3" indent="0">
              <a:buNone/>
            </a:pPr>
            <a:r>
              <a:rPr lang="en-US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73342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561" y="927948"/>
            <a:ext cx="8761413" cy="706964"/>
          </a:xfrm>
        </p:spPr>
        <p:txBody>
          <a:bodyPr/>
          <a:lstStyle/>
          <a:p>
            <a:pPr algn="ctr"/>
            <a:r>
              <a:rPr lang="en-C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9561" y="2258568"/>
            <a:ext cx="10310399" cy="40690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Today we are going to present our Project “</a:t>
            </a:r>
            <a:r>
              <a:rPr lang="en-US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Automatic Braking System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built based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 ARM Cortex M0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</a:p>
          <a:p>
            <a:pPr marL="0" indent="0">
              <a:buNone/>
            </a:pPr>
            <a:endParaRPr lang="en-US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requirement</a:t>
            </a:r>
          </a:p>
          <a:p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overview</a:t>
            </a:r>
          </a:p>
          <a:p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</a:p>
          <a:p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Working 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</a:p>
          <a:p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 </a:t>
            </a:r>
          </a:p>
          <a:p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Enhancements</a:t>
            </a:r>
          </a:p>
          <a:p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203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Project </a:t>
            </a:r>
            <a:r>
              <a:rPr lang="en-C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9561" y="2441448"/>
            <a:ext cx="4247927" cy="3886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Requirements </a:t>
            </a:r>
          </a:p>
          <a:p>
            <a:pPr marL="0" indent="0">
              <a:buNone/>
            </a:pPr>
            <a:endParaRPr lang="en-US" sz="22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C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Freedom </a:t>
            </a: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board - </a:t>
            </a:r>
            <a:r>
              <a:rPr lang="en-C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FRDM-KL25Z</a:t>
            </a:r>
          </a:p>
          <a:p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Ultrasonic Sensor - </a:t>
            </a:r>
            <a:r>
              <a:rPr lang="en-C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HC-SR04</a:t>
            </a:r>
          </a:p>
          <a:p>
            <a:r>
              <a:rPr lang="en-C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Motor Driver - L293DNE</a:t>
            </a:r>
          </a:p>
          <a:p>
            <a:r>
              <a:rPr lang="en-C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Robot </a:t>
            </a: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 Chassis </a:t>
            </a:r>
            <a:r>
              <a:rPr lang="en-C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Voltage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Divider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Bluetooth Module HC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05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Supply Units</a:t>
            </a: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825713" y="2441448"/>
            <a:ext cx="4494815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US" sz="2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Requirements </a:t>
            </a:r>
          </a:p>
          <a:p>
            <a:pPr marL="0" indent="0">
              <a:buFont typeface="Wingdings 3" charset="2"/>
              <a:buNone/>
            </a:pPr>
            <a:endParaRPr lang="en-US" sz="22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GCC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 Compiler Tools for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ARM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MIT App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inventor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Mbed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Library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Wingdings 3" charset="2"/>
              <a:buNone/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1721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Overview</a:t>
            </a: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dirty="0"/>
              <a:t>The Automatic Braking System comprises of three functional modules, which enables it to achieve its goal. The Modules </a:t>
            </a:r>
            <a:r>
              <a:rPr lang="en-US" dirty="0" smtClean="0"/>
              <a:t>are</a:t>
            </a:r>
          </a:p>
          <a:p>
            <a:pPr marL="0" indent="0">
              <a:buNone/>
            </a:pPr>
            <a:endParaRPr lang="en-US" dirty="0"/>
          </a:p>
          <a:p>
            <a:pPr lvl="0"/>
            <a:r>
              <a:rPr lang="en-US" dirty="0"/>
              <a:t>Steering Module – conducts the driver module through user interface</a:t>
            </a:r>
          </a:p>
          <a:p>
            <a:pPr lvl="0"/>
            <a:r>
              <a:rPr lang="en-US" dirty="0"/>
              <a:t>Motor Driver Module – drives the RC vehicle</a:t>
            </a:r>
          </a:p>
          <a:p>
            <a:pPr lvl="0"/>
            <a:r>
              <a:rPr lang="en-US" dirty="0"/>
              <a:t>Obstruction detection Module – detects the obstacle </a:t>
            </a:r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73341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</a:t>
            </a: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38672" y="2286001"/>
            <a:ext cx="5593975" cy="442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576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Steering Module</a:t>
            </a: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38331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This </a:t>
            </a:r>
            <a:r>
              <a:rPr lang="en-US" dirty="0"/>
              <a:t>module </a:t>
            </a:r>
            <a:r>
              <a:rPr lang="en-US" dirty="0" smtClean="0"/>
              <a:t>provides  the user </a:t>
            </a:r>
            <a:r>
              <a:rPr lang="en-US" dirty="0"/>
              <a:t>a way to control the RC vehicle.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module consists of the below components: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FRDM KL25Z (Arm Cortex M0+ Microcontroller</a:t>
            </a:r>
            <a:r>
              <a:rPr lang="en-US" dirty="0" smtClean="0"/>
              <a:t>)</a:t>
            </a:r>
            <a:r>
              <a:rPr lang="en-US" dirty="0"/>
              <a:t>	</a:t>
            </a:r>
            <a:endParaRPr lang="en-US" dirty="0" smtClean="0"/>
          </a:p>
          <a:p>
            <a:r>
              <a:rPr lang="en-US" dirty="0" smtClean="0"/>
              <a:t>Director </a:t>
            </a:r>
            <a:r>
              <a:rPr lang="en-US" dirty="0"/>
              <a:t>software</a:t>
            </a:r>
          </a:p>
          <a:p>
            <a:r>
              <a:rPr lang="en-US" dirty="0" smtClean="0"/>
              <a:t>Bluetooth </a:t>
            </a:r>
            <a:r>
              <a:rPr lang="en-US" dirty="0"/>
              <a:t>Module HC-05</a:t>
            </a:r>
          </a:p>
          <a:p>
            <a:r>
              <a:rPr lang="en-US" dirty="0" smtClean="0"/>
              <a:t>Android </a:t>
            </a:r>
            <a:r>
              <a:rPr lang="en-US" dirty="0"/>
              <a:t>app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90638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Obstruction Detection Module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This is the core </a:t>
            </a:r>
            <a:r>
              <a:rPr lang="en-US" dirty="0"/>
              <a:t>module of ABS </a:t>
            </a:r>
            <a:r>
              <a:rPr lang="en-US" dirty="0" smtClean="0"/>
              <a:t>because it detects the </a:t>
            </a:r>
            <a:r>
              <a:rPr lang="en-US" dirty="0"/>
              <a:t>obstacles to RC vehicle and feedbacks </a:t>
            </a:r>
            <a:r>
              <a:rPr lang="en-US" dirty="0" smtClean="0"/>
              <a:t>to MCU. It consists of below parts</a:t>
            </a:r>
            <a:endParaRPr lang="en-US" dirty="0"/>
          </a:p>
          <a:p>
            <a:endParaRPr lang="en-US" dirty="0"/>
          </a:p>
          <a:p>
            <a:pPr lvl="0"/>
            <a:r>
              <a:rPr lang="it-IT" dirty="0"/>
              <a:t>FRDM KL25Z (Arm Cortex M0+ Microcontroller)</a:t>
            </a:r>
            <a:endParaRPr lang="en-US" dirty="0"/>
          </a:p>
          <a:p>
            <a:pPr lvl="0"/>
            <a:r>
              <a:rPr lang="en-US" dirty="0"/>
              <a:t>Monitor Module</a:t>
            </a:r>
          </a:p>
          <a:p>
            <a:pPr lvl="0"/>
            <a:r>
              <a:rPr lang="en-US" dirty="0"/>
              <a:t>Ultrasonic Sensor HC SR04</a:t>
            </a:r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4424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 Driver Module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This </a:t>
            </a:r>
            <a:r>
              <a:rPr lang="en-US" dirty="0"/>
              <a:t>module implements the driving functionality of the Automatic Braking system. It achieves the requirements </a:t>
            </a:r>
            <a:r>
              <a:rPr lang="en-US" dirty="0" smtClean="0"/>
              <a:t>using the components below</a:t>
            </a:r>
            <a:endParaRPr lang="en-US" dirty="0"/>
          </a:p>
          <a:p>
            <a:endParaRPr lang="en-US" dirty="0"/>
          </a:p>
          <a:p>
            <a:pPr lvl="0"/>
            <a:r>
              <a:rPr lang="it-IT" dirty="0"/>
              <a:t>FRDM KL25Z (Arm Cortex M0+ Microcontroller)</a:t>
            </a:r>
            <a:endParaRPr lang="en-US" dirty="0"/>
          </a:p>
          <a:p>
            <a:pPr lvl="0"/>
            <a:r>
              <a:rPr lang="en-US" dirty="0"/>
              <a:t>Motor driver Software </a:t>
            </a:r>
          </a:p>
          <a:p>
            <a:pPr lvl="0"/>
            <a:r>
              <a:rPr lang="en-US" dirty="0"/>
              <a:t>Dual Bridge Motor Driver IC L293DNE</a:t>
            </a:r>
          </a:p>
          <a:p>
            <a:pPr lvl="0"/>
            <a:r>
              <a:rPr lang="en-US" dirty="0"/>
              <a:t>Robot Chassis Vehicle</a:t>
            </a:r>
          </a:p>
        </p:txBody>
      </p:sp>
    </p:spTree>
    <p:extLst>
      <p:ext uri="{BB962C8B-B14F-4D97-AF65-F5344CB8AC3E}">
        <p14:creationId xmlns:p14="http://schemas.microsoft.com/office/powerpoint/2010/main" val="2533304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344</TotalTime>
  <Words>502</Words>
  <Application>Microsoft Office PowerPoint</Application>
  <PresentationFormat>Widescreen</PresentationFormat>
  <Paragraphs>148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Century Gothic</vt:lpstr>
      <vt:lpstr>Times New Roman</vt:lpstr>
      <vt:lpstr>Wingdings</vt:lpstr>
      <vt:lpstr>Wingdings 3</vt:lpstr>
      <vt:lpstr>Ion Boardroom</vt:lpstr>
      <vt:lpstr>  Automatic Braking System</vt:lpstr>
      <vt:lpstr>Motivation(Why this Project)</vt:lpstr>
      <vt:lpstr>Overview</vt:lpstr>
      <vt:lpstr>Project Requirements</vt:lpstr>
      <vt:lpstr>System Overview</vt:lpstr>
      <vt:lpstr>System Design</vt:lpstr>
      <vt:lpstr>Steering Module</vt:lpstr>
      <vt:lpstr>Obstruction Detection Module </vt:lpstr>
      <vt:lpstr>Motor Driver Module</vt:lpstr>
      <vt:lpstr>System Interfacing</vt:lpstr>
      <vt:lpstr>Working Model - Demo</vt:lpstr>
      <vt:lpstr>Test Results</vt:lpstr>
      <vt:lpstr>Future Enhancements</vt:lpstr>
      <vt:lpstr>Our Project Schedule</vt:lpstr>
      <vt:lpstr>Lesson Learned</vt:lpstr>
      <vt:lpstr>Thank You !!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Braking System</dc:title>
  <dc:creator>Ganesh Santhar</dc:creator>
  <cp:lastModifiedBy>Ganesh Santhar Selvaraj</cp:lastModifiedBy>
  <cp:revision>42</cp:revision>
  <dcterms:created xsi:type="dcterms:W3CDTF">2016-11-24T21:38:10Z</dcterms:created>
  <dcterms:modified xsi:type="dcterms:W3CDTF">2016-12-05T03:40:06Z</dcterms:modified>
</cp:coreProperties>
</file>

<file path=docProps/thumbnail.jpeg>
</file>